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3A628A-D155-4175-B917-9D83893208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19790-3E14-407F-BE9A-46DA26E2A7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76A27C-10E4-4E5C-9220-3E737572B7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A1EEF-0368-4FFA-8608-20929EEFF6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7AF7CE-3F89-4AFB-B8A9-EAAEE914D2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0A190C-D72C-4689-9E3C-532EB3E4A6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C5FCF2-A3B0-4E10-8C6C-B17CB6738C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2CEDA4-A60A-4503-86AC-CECF25BE94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2649A3-236E-4029-9100-4D3E660115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955FD6-3E8D-46CC-9EBF-F7B4396798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D908D-1C1B-4019-8969-83755F06BF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85A02-910A-4748-8320-85185C488E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D2AFCD-4F35-4D88-B230-8C455BB5B7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149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59440" y="202284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dictionary from list that display its square as value.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1272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that contain integer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Using dictionary comprehension create dictionary from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Every key should display its square as value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Create dictionary from list that display its square as key.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Application>LibreOffice/7.3.7.2$Linux_X86_64 LibreOffice_project/30$Build-2</Application>
  <AppVersion>15.0000</AppVersion>
  <Words>70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2023-07-31T00:22:55Z</dcterms:modified>
  <cp:revision>168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