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CAA8E-DDAD-41A3-9531-C0E9513570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8ED96-544E-4282-B181-E22892DB28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FF55F5-C0F7-450F-ADFC-0C0AC862A8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9ABF03-666C-4846-8A65-7CDEEFAA6B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D7694-252C-4500-A047-6D043DB7F3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15F6A-31C9-480C-B3A4-40D8E45A5A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975F5-656F-4BD4-AFE1-8ABD43ECB6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E8D21-3CD3-42BB-8E05-08B96886A2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3C98EA-5B6B-4973-BA6F-5D033A4A4C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81760-A097-43E1-ACD4-2A11B7685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D193A-C10F-4F4E-AF92-441848DA3F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C55B4-D437-46AE-95BB-C682030E7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51A504-D90B-4AE8-8F74-ED2D68E114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64960" y="228600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225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71600" y="71784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5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Create  a Python Program to Count total number of Uppercase and Lowercase in a string.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76280"/>
            <a:ext cx="9143280" cy="52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Count total number of UPPERCASE Letters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Count total number of Lowercase Letters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39640" y="1376280"/>
            <a:ext cx="9143280" cy="52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For I in string: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if i.isupper()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u +=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if i.lower()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L +=1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3800" cy="13640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Create  a Python Program to Count total number of Uppercase , Lowercase and digits in a string.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Application>LibreOffice/7.3.7.2$Linux_X86_64 LibreOffice_project/30$Build-2</Application>
  <AppVersion>15.0000</AppVersion>
  <Words>87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2023-09-14T23:51:46Z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