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5DD1AC-78B0-4AA9-90E9-A62179DD9D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1FA5D9-E175-422A-9B1B-A15D91927F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E9910C-8ED4-497D-AB90-4EF92A298E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343DE4-859F-4E21-B883-6257EFCAED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7FA9D6-F4F7-4224-829C-AB1B8FDE55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FF4691-C831-4DC0-844A-54D34A5BB4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2B9716-7EA5-4296-9A41-AFA6BE9756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59F5C9-42B6-4976-8EC6-834842448C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3A71B6-20E4-4100-8EE4-783755E7D4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69AA97-D982-47F3-874E-136F726043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D619D2-E605-4127-958F-8428E2B643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304886-9C4C-4E84-A26B-7386582D82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4DE1E0-E497-4A75-9236-317E6D8F605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165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45760" y="21319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write data to excel cell using python xlsxwriter.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xlsxwriter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workbook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 worksheet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Write a data to excel cell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Close workbook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write data to excel cell using python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other than 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xlsxwriter library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6101</TotalTime>
  <Application>LibreOffice/7.3.7.2$Linux_X86_64 LibreOffice_project/30$Build-2</Application>
  <AppVersion>15.0000</AppVersion>
  <Words>74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2023-08-07T23:40:10Z</dcterms:modified>
  <cp:revision>164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