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7EDA10-01A8-43B4-A788-CD13A5B1F7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A175B8-D0E4-4496-99C2-8C7884FB8D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645BBC-216E-4BEB-AE70-605D70356E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2F30C9-6666-45AB-B742-FA80FA8E4B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08CF09-E614-46F8-801B-5A65121A89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5994E3-49C6-47FC-8223-04FF926CA6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388ACC-49AE-4D98-8E1A-0EBC30877E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99B24B-BC75-417C-811C-6A979C871F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38C844-F212-4C9F-8C0F-D759239666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1AB7DD-1F8B-4722-A150-0F5ADA6BD9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901EA7-4662-43D6-B38E-2B51998BCB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FDFEDA-3298-416E-B338-B23BDAF412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FB2407-F01E-456B-A948-3715D404BD6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36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 203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find addition of list element to create a new list. Add element of list as 1st and 2</a:t>
            </a:r>
            <a:r>
              <a:rPr b="0" lang="en-US" sz="2800" spc="-1" strike="noStrike" baseline="30000">
                <a:solidFill>
                  <a:srgbClr val="002060"/>
                </a:solidFill>
                <a:latin typeface="Calibri"/>
              </a:rPr>
              <a:t>nd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, 2</a:t>
            </a:r>
            <a:r>
              <a:rPr b="0" lang="en-US" sz="2800" spc="-1" strike="noStrike" baseline="30000">
                <a:solidFill>
                  <a:srgbClr val="002060"/>
                </a:solidFill>
                <a:latin typeface="Calibri"/>
              </a:rPr>
              <a:t>nd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 and 3</a:t>
            </a:r>
            <a:r>
              <a:rPr b="0" lang="en-US" sz="2800" spc="-1" strike="noStrike" baseline="30000">
                <a:solidFill>
                  <a:srgbClr val="002060"/>
                </a:solidFill>
                <a:latin typeface="Calibri"/>
              </a:rPr>
              <a:t>rd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, 3</a:t>
            </a:r>
            <a:r>
              <a:rPr b="0" lang="en-US" sz="2800" spc="-1" strike="noStrike" baseline="30000">
                <a:solidFill>
                  <a:srgbClr val="002060"/>
                </a:solidFill>
                <a:latin typeface="Calibri"/>
              </a:rPr>
              <a:t>rd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 and 4</a:t>
            </a:r>
            <a:r>
              <a:rPr b="0" lang="en-US" sz="2800" spc="-1" strike="noStrike" baseline="30000">
                <a:solidFill>
                  <a:srgbClr val="002060"/>
                </a:solidFill>
                <a:latin typeface="Calibri"/>
              </a:rPr>
              <a:t>th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 …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430640"/>
            <a:ext cx="9143640" cy="475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even number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element from user up to user entered number as in step1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Store user number in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Add list element as 1st and 2</a:t>
            </a:r>
            <a:r>
              <a:rPr b="0" lang="en-US" sz="2400" spc="-1" strike="noStrike" baseline="30000">
                <a:solidFill>
                  <a:srgbClr val="002060"/>
                </a:solidFill>
                <a:latin typeface="Calibri"/>
              </a:rPr>
              <a:t>nd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, 2</a:t>
            </a:r>
            <a:r>
              <a:rPr b="0" lang="en-US" sz="2400" spc="-1" strike="noStrike" baseline="30000">
                <a:solidFill>
                  <a:srgbClr val="002060"/>
                </a:solidFill>
                <a:latin typeface="Calibri"/>
              </a:rPr>
              <a:t>nd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and 3</a:t>
            </a:r>
            <a:r>
              <a:rPr b="0" lang="en-US" sz="2400" spc="-1" strike="noStrike" baseline="30000">
                <a:solidFill>
                  <a:srgbClr val="002060"/>
                </a:solidFill>
                <a:latin typeface="Calibri"/>
              </a:rPr>
              <a:t>rd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, 3</a:t>
            </a:r>
            <a:r>
              <a:rPr b="0" lang="en-US" sz="2400" spc="-1" strike="noStrike" baseline="30000">
                <a:solidFill>
                  <a:srgbClr val="002060"/>
                </a:solidFill>
                <a:latin typeface="Calibri"/>
              </a:rPr>
              <a:t>rd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and 4</a:t>
            </a:r>
            <a:r>
              <a:rPr b="0" lang="en-US" sz="2400" spc="-1" strike="noStrike" baseline="30000">
                <a:solidFill>
                  <a:srgbClr val="002060"/>
                </a:solidFill>
                <a:latin typeface="Calibri"/>
              </a:rPr>
              <a:t>th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Then create another list due to step4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Display new list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find addition of list element to create a new list. Add element of list as 1</a:t>
            </a:r>
            <a:r>
              <a:rPr b="0" lang="en-US" sz="2400" spc="-1" strike="noStrike" baseline="30000">
                <a:solidFill>
                  <a:srgbClr val="002060"/>
                </a:solidFill>
                <a:latin typeface="Calibri"/>
              </a:rPr>
              <a:t>st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and 2</a:t>
            </a:r>
            <a:r>
              <a:rPr b="0" lang="en-US" sz="2400" spc="-1" strike="noStrike" baseline="30000">
                <a:solidFill>
                  <a:srgbClr val="002060"/>
                </a:solidFill>
                <a:latin typeface="Calibri"/>
              </a:rPr>
              <a:t>nd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….  Using OOP.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5122</TotalTime>
  <Application>LibreOffice/7.3.7.2$Linux_X86_64 LibreOffice_project/30$Build-2</Application>
  <AppVersion>15.0000</AppVersion>
  <Words>134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2023-08-26T00:22:09Z</dcterms:modified>
  <cp:revision>180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