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B9296D-2BDF-434B-8601-1232B453D2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9D738-6694-432B-AE7E-0FB4C00943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5A0AC0-95B4-470D-96F9-951A9EBF44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41228A-BD35-4498-AFA6-90C7B5AE16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8ACFE2-D4F2-447D-9F2C-40F1CF279F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9B8A6-9628-47D5-8283-D2540FA959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46DFE-8627-4ED6-BE26-227D22BD51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C86EA-9DD8-4F8F-AE70-C48FA29EC3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31E06-CC70-4727-91AE-6D81E574A2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4254B4-5407-4AB7-92F1-64658E944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FDD6CC-2276-4785-AEDD-8907EB4D25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297A95-80C9-41F1-BFF2-4CE336E7F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47C9DD-46E0-41A3-8300-759B8ACC96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0760" y="2089440"/>
            <a:ext cx="503568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249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057400" y="71784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685800"/>
            <a:ext cx="6052680" cy="1143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check whether password is strong or weak.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280" cy="44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Password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a result, password weak or strong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3800" cy="120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check whether password is strong or weak on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WEB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Application>LibreOffice/7.3.7.2$Linux_X86_64 LibreOffice_project/30$Build-2</Application>
  <AppVersion>15.0000</AppVersion>
  <Words>67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2023-10-06T22:38:37Z</dcterms:modified>
  <cp:revision>232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