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2ECC88-C1C1-47DC-93AC-3E0AC7406D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345728-60EB-46DF-849A-188474A1DA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7649DF-C387-465E-BD4A-E7FC287AA2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93062F-468C-497F-AA16-85B93DC9FC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CDD3D-7191-4D19-95C8-CD52EFE596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93F611-52C8-44F3-97DC-2AE4EADDE9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AC4008-F45E-44D7-A0DB-4EEF89FF6B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78B8B3-738F-483D-8A9D-5F76B627BF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4E852A-5BEA-4D2B-BCEC-03342A32F8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D48F61-36BA-4FE3-9D55-7939D69CBA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0AB526-0139-417B-BB09-34414A9A09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DBAFB8-26F9-4869-8D7C-AFB3BD81F6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B9108E-103E-4F19-803B-44B1AC0CC0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172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read a CSV file as a list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12280" y="1228680"/>
            <a:ext cx="9143640" cy="511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 csv module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Open csv file as read mode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Read csv file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data from csv file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read a CSV file as a list using another method.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6668</TotalTime>
  <Application>LibreOffice/7.3.7.2$Linux_X86_64 LibreOffice_project/30$Build-2</Application>
  <AppVersion>15.0000</AppVersion>
  <Words>65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2023-08-09T23:47:23Z</dcterms:modified>
  <cp:revision>179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