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CB5069-439B-43FD-8EC1-AE34BF0375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2F24C-7E94-41F6-A15D-08C1258F4E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63F540-8D14-4661-9C46-4178C20249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EBBB4-80EB-4EB8-8EC2-75C6BE3C3F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D04A9-09C5-4262-BEE3-1F13B88E62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D9D5AA-E73C-4DBE-B4CA-5416D5F914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ED329D-A3F8-417B-8362-9B21C1DC99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4069E6-2FB8-4489-90A6-BF206D7C89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9EE9C3-4DAE-4662-9173-E4B50B7A02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FFD36E-6D13-4912-A273-6DE94FF537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B8ACFF-D6E2-4A96-AB79-3D8E66920B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C47F8D-409F-4444-9656-57D442351D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153986-0C90-496C-ABE3-C2BED21743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7936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276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989800" y="9464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2303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Python To Get A Number From User, The System Should Add Auto Increment To That Number. Half Of User Entered Number Should Be Incremented.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68880" y="1526400"/>
            <a:ext cx="10986120" cy="484668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Autofit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Step6: Create Form to get a number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Step8: Add half of user entered number to that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964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application in Python Program To Get A Number From User, The System Should Add Auto Increment To That Number. Half Of User Entered Number Should Be Incremented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6170</TotalTime>
  <Application>LibreOffice/7.3.7.2$Linux_X86_64 LibreOffice_project/30$Build-2</Application>
  <AppVersion>15.0000</AppVersion>
  <Words>154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2023-11-25T23:22:16Z</dcterms:modified>
  <cp:revision>201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