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0EEC45-EFF1-482B-A96B-804AE34B7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D86FE-1F16-4E39-A0EB-E1091A06BC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4B4F5-0ADC-4AFB-B63B-10C7ACB9D0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FF9DA-AC73-4AC1-86A9-31618498C6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193D1E-0787-4A79-9C04-CA9195B039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7EDE0-1922-405C-B875-3E68CC6724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1113F6-483C-4431-89F4-9D109B4A0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B26E10-C80E-4ABD-A719-F5A3C887DE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C086C-72A8-4902-A089-2078E3921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E4FCB-9B22-4600-A5D1-F3029E5A2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B98F2-9261-4CE5-86D7-F7A16A092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459AA-A269-468D-9F1A-13E3D8004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14DA5-B912-4098-B98B-796C9D9B7F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74320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263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146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057400" y="457200"/>
            <a:ext cx="65797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read any specific line from a file.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Read a text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line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 that line taken from a text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9512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read specific lines from a File. More than one line should be display.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Application>LibreOffice/7.3.7.2$Linux_X86_64 LibreOffice_project/30$Build-2</Application>
  <AppVersion>15.0000</AppVersion>
  <Words>69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2023-10-13T05:28:23Z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