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361C25-C37D-489B-B16C-A0A8750265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2493BA-F99D-4144-AA0D-D253F794B5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FE55E-25B8-4A22-8609-A2943F3B59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72CD3-1FDE-4401-8BB2-A683800017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8DE5A9-EA75-41E8-9AEC-9994968CC4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32AC4-8DC3-40CC-ADA9-A742E98B13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B2CF8-B784-4B1E-A532-8E1EF5ED1E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D124F-C876-4BC6-AA10-FC6527BE29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E1CB99-C649-41F1-9E55-4AA5A6B5D3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83C9CF-C4FC-4656-AD97-262833A599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9F8C2-B1C0-4533-B9AE-4985B6C7B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8EE5F-0F6D-4997-8000-8FCB4854FE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8C559-6D27-4E5C-B352-F7D686225F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8744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74624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650988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parameterized and non parameterized constructor.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996120" y="1433160"/>
            <a:ext cx="10440000" cy="4994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method (constructor)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object to execute that method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Provide parameter to that method (constructor) at step2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object providing parameter value at step4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create a destructor.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4701</TotalTime>
  <Application>LibreOffice/7.3.7.2$Linux_X86_64 LibreOffice_project/30$Build-2</Application>
  <AppVersion>15.0000</AppVersion>
  <Words>75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2023-07-16T16:02:17Z</dcterms:modified>
  <cp:revision>169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