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66A61A-2983-4810-A0F0-5AD5CA3EF5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C505A8-D154-4B89-9F44-F47F93A7F5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63C87E-A878-4196-B4F8-854A52A3EB5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BAF65F-18D7-4F82-9A3C-FB49A38B42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E811DF-000F-454E-8867-47503DBF42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BD01FD-38D7-4677-B9F7-31741BCABE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A691B4-4EB7-4F93-9FA7-B65B37A27A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F5F7A0-0597-4889-ACAD-EC9C3F8BBB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7F773F-7C3C-4C54-9A35-424FC2EA6B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99C1B9-B25B-4AB0-8279-14916657EF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16DD02-0106-4E04-A684-0DCC426661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CB2A6B-F1D8-4ADB-8C02-A98FE5FE1E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52C42B-8355-48DA-9603-9187A98BEAA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174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Update cell value of CSV.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39640" y="1444320"/>
            <a:ext cx="9143640" cy="391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a pandas library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Read CSV file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Update any cell, providing new value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 update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Delete cell value of CSV.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8317</TotalTime>
  <Application>LibreOffice/7.3.7.2$Linux_X86_64 LibreOffice_project/30$Build-2</Application>
  <AppVersion>15.0000</AppVersion>
  <Words>60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2023-08-10T00:06:40Z</dcterms:modified>
  <cp:revision>180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