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D7D9C9-F0CD-46A9-BD1B-9AA5D64868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8242DA-526C-4BF4-A226-A72F39EF88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714E26-6552-4C52-97C6-D8F99FDACD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590D1D-593B-4348-8C98-2057EB189F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1A465E-EEA7-4DF0-B8B3-1B75207A9F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097A47-17DC-482D-B0EA-A695C4AC7F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599516-3797-4EA7-964A-3175761422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983A79-2563-4F1E-BE8A-D8D7A5A51B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43BA58-5B1A-49BC-86AC-FBE6266C61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0359D2-7EE7-483A-B774-DBB3BFD3DA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066666-322E-4399-8407-C6B85C951B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9BD165-BF2C-469B-8CAB-3F2A18B4C5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3D8A64-AE1D-4B97-A154-1E05C5F96EB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07960" y="25146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233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8288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967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Web Application to Get a sentence from user to convert into uppercase. And also display length of sentence, total spaces to user.  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362600"/>
            <a:ext cx="9723960" cy="521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Home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Create a Form to get a sentence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Display sentence in uppercase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Display total spaces and total characters in a sentence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Web Application to Get a sentence from user to convert into uppercase. And also display length of sentence,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total words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, total spaces to user.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5409</TotalTime>
  <Application>LibreOffice/7.3.7.2$Linux_X86_64 LibreOffice_project/30$Build-2</Application>
  <AppVersion>15.0000</AppVersion>
  <Words>134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2023-09-18T23:16:21Z</dcterms:modified>
  <cp:revision>254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