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52:27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7714 6945 0,'0'25'110,"0"25"-95,0-1 1,0-24-1,25-25 48,0 0-16,0-25-16,49-24-31,50-50 16,199-100-1,24-24 1,-25 0-16,-148 123 16,-25 1-1,-50 50 1,-74 24-16,24 0 15</inkml:trace>
  <inkml:trace contextRef="#ctx0" brushRef="#br0" timeOffset="1447.9637">14560 8434 0,'0'0'0,"0"-25"15,0 0 17,25 25-17,74 0 32,1-25-47,73 25 16,75-25-1,124-24 1,-74 24 0,-25 25-1,-25-25 1,0 25-1,-74 0 1,-100 0-16,-24 0 16,-26 0-1,1 0 1</inkml:trace>
  <inkml:trace contextRef="#ctx0" brushRef="#br0" timeOffset="2785.855">18951 6921 0,'25'24'94,"-25"1"-63,24 25-15,-24-25-1,0-1 1,0 1 0,25-25 46,25 0 1,-1-25-48,51-74 1,98-25-1,125-74 1,-125 49-16,-74 74 16,-50 51-1,-49-1 1,0 25 15,-25-25-15</inkml:trace>
  <inkml:trace contextRef="#ctx0" brushRef="#br0" timeOffset="5204.4697">23490 6995 0,'0'25'125,"0"24"-109,25-49-16,-25 25 15,25-25 95,-1-25-95,26-24-15,49-50 16,25-50 0,25 25-1,50-100 1,-75 125 0,-75 50-1,-24-1 1,25 50-1,-50-25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52:42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16669 7689 0,'0'25'63,"0"25"-48,0-1-15,0-24 16,0 0 0,25-25 93,99-25-78,24-74-15,26-25-1,24-25-15,-49 25 16,-25 25 0,-49 74-1,-26-49 1,1 74 0,-25-25-16,0 0 15,-1 25 1,1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55:30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19075 8880 0,'0'74'110,"0"-24"-95,0 0 1,0-25-1,0 24-15,0-24 47,198-199 47,1 50-78,24-49-1,-49 73 1,-26 1 0,-24 50-1,-99 24 1,0 0-1,0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convert </a:t>
            </a:r>
            <a:r>
              <a:rPr lang="en-US" sz="2800" dirty="0" smtClean="0">
                <a:solidFill>
                  <a:srgbClr val="002060"/>
                </a:solidFill>
              </a:rPr>
              <a:t>JSON into </a:t>
            </a:r>
            <a:r>
              <a:rPr lang="en-US" sz="2800" dirty="0">
                <a:solidFill>
                  <a:srgbClr val="002060"/>
                </a:solidFill>
              </a:rPr>
              <a:t>Python object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777040" y="2152080"/>
              <a:ext cx="6019200" cy="884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680" y="2142720"/>
                <a:ext cx="603792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389821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JSON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JSON object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Convert </a:t>
            </a:r>
            <a:r>
              <a:rPr lang="en-US" dirty="0">
                <a:solidFill>
                  <a:srgbClr val="002060"/>
                </a:solidFill>
              </a:rPr>
              <a:t>JSON object to Python object (dictionary)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</a:t>
            </a:r>
            <a:r>
              <a:rPr lang="en-US" dirty="0" smtClean="0">
                <a:solidFill>
                  <a:srgbClr val="002060"/>
                </a:solidFill>
              </a:rPr>
              <a:t>result </a:t>
            </a:r>
            <a:r>
              <a:rPr lang="en-US" dirty="0">
                <a:solidFill>
                  <a:srgbClr val="002060"/>
                </a:solidFill>
              </a:rPr>
              <a:t>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000840" y="2553840"/>
              <a:ext cx="437760" cy="27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480" y="2544480"/>
                <a:ext cx="4564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take </a:t>
            </a:r>
            <a:r>
              <a:rPr lang="en-US" sz="2400" dirty="0" smtClean="0">
                <a:solidFill>
                  <a:srgbClr val="002060"/>
                </a:solidFill>
              </a:rPr>
              <a:t>Python data </a:t>
            </a:r>
            <a:r>
              <a:rPr lang="en-US" sz="2400" dirty="0">
                <a:solidFill>
                  <a:srgbClr val="002060"/>
                </a:solidFill>
              </a:rPr>
              <a:t>from user to convert into </a:t>
            </a:r>
            <a:r>
              <a:rPr lang="en-US" sz="2400" dirty="0" smtClean="0">
                <a:solidFill>
                  <a:srgbClr val="002060"/>
                </a:solidFill>
              </a:rPr>
              <a:t>JSON Data.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67000" y="3018240"/>
              <a:ext cx="41112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40" y="3008880"/>
                <a:ext cx="42984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6890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178</cp:revision>
  <dcterms:created xsi:type="dcterms:W3CDTF">2021-11-08T00:20:31Z</dcterms:created>
  <dcterms:modified xsi:type="dcterms:W3CDTF">2022-10-08T14:55:49Z</dcterms:modified>
</cp:coreProperties>
</file>