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EA29E0E-E3AC-4E1B-96AE-EF1DA4487B6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CF3EE19-BA10-4179-879A-3429011D730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FFD9CC5-FCA6-4BAB-8E3E-CEEB2D1D461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62AA97-675F-4A06-B050-B82454212A5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AD3A0D4-E385-48D3-8121-679CFF9DA46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8B4E91B-C19F-4D09-A39F-3F3733680EC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C2A8A5C-11A3-402C-A63E-1FC7E9CEABD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D4E5BB-6A26-42A6-AB3B-245AFC9A455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7B69BFD-292F-47D4-86CF-8A9B6EEF1F0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8BBAFC1-DA7F-43F8-8BA5-E3ED7DB789A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9FC2E5-A3B4-40C0-BFEC-4C2A83FFAE1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936EFDA-04D1-4ACB-98CC-6D0936E6823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E40EA9A-0E05-4B42-83D3-2A2EB797416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4107960" y="231804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 295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2532600" y="68580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comic"/>
              </a:rPr>
              <a:t>Complex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2743200" y="457200"/>
            <a:ext cx="5893920" cy="11883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63880"/>
            <a:ext cx="11477520" cy="39682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Desktop Application in Python To Get Marks Of Student To Find Its Grade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2060"/>
                </a:solidFill>
                <a:latin typeface="Calibri"/>
              </a:rPr>
              <a:t>Using This Criteria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&gt;=95 Show A+ Grade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&gt;=80 Show A Grade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&gt;=70 Show B Grade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&gt;=60 Show C Grade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Lower Than 60, Will Be Fail Consider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783720" y="1519200"/>
            <a:ext cx="9814680" cy="51130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Create A Basic Window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Set Geometry For That Window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Get A Marks From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On The Basis Of Given Criteria, Display Grade According To Marks.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Step5: Display The Result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5"/>
          <p:cNvSpPr/>
          <p:nvPr/>
        </p:nvSpPr>
        <p:spPr>
          <a:xfrm>
            <a:off x="586800" y="2063880"/>
            <a:ext cx="11477520" cy="39682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Web Application in Python To Get Marks Of Student To Find Its Grade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2060"/>
                </a:solidFill>
                <a:latin typeface="Calibri"/>
              </a:rPr>
              <a:t>Using This Criteria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&gt;=95 Show A+ Grade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&gt;=80 Show A Grade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&gt;=70 Show B Grade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&gt;=60 Show C Grade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Lower Than 60, Will Be Fail Consider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5118</TotalTime>
  <Application>LibreOffice/7.3.7.2$Linux_X86_64 LibreOffice_project/30$Build-2</Application>
  <AppVersion>15.0000</AppVersion>
  <Words>147</Words>
  <Paragraphs>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2023-12-25T13:18:07Z</dcterms:modified>
  <cp:revision>206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