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24DCF3-D110-43C5-AB21-B312FF886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9703F-C8D0-4D46-BF2A-E996C613F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593991-2D29-446D-9E91-E89AC8876F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C1BC09-13A7-4898-8DEA-7C9BC563E6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94CA39-354B-475C-93A2-2530EED74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DA73E-3466-4A31-919E-58B13E5E24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E6558-3256-403C-915A-B366CC932B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857EE6-40AC-4D65-92A7-3ECE6AC4D0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CC9CF8-7A3F-4E35-87E8-B7BA8AA8F3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EAE369-2435-4D97-BD82-AF4AA1B783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088B0-9DCD-4FD7-99E2-B68123FD29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7D4056-5632-48BA-BAFC-71BB9DA833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5FC3D-3531-4E07-8B1E-4F739E0E83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Python program to create a window and set its title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416960"/>
            <a:ext cx="9143640" cy="451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package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Provide a title to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Python program to provide width and height to window.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7086</TotalTime>
  <Application>LibreOffice/7.3.7.2$Linux_X86_64 LibreOffice_project/30$Build-2</Application>
  <AppVersion>15.0000</AppVersion>
  <Words>61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2023-08-11T20:32:01Z</dcterms:modified>
  <cp:revision>176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