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43CD2-CE11-4D62-8F70-7CD846E524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9C1E0-0C49-43FB-B9CD-BCF8A84AA7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EC0BE-4B44-47E3-9C80-EE6AFD20D5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D996BB-88EA-4461-950D-47677DEA2C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C04E6-F8F0-42DD-9F72-4331D9292D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04B7DE-FA8E-4F42-BCF2-5B427C1FA1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281575-B88D-43FD-BF73-5F08508642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4889B-36CF-4F5B-B9D3-632439C048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B0A96-9A03-4F49-B9CB-4A33DB7D1B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A897B-892B-441E-B3A0-15AC965894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65B17-C17A-4ED5-8E03-049B083234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46ACC-1754-41DD-8A05-74D40A2DC5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F7D55A-A047-499D-9414-56465FE35B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279160" y="29718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262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144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205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check file size.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5537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Step1: Read a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Step2: Find size of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Step3: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57840" cy="1596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514440" indent="-51444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check file size. Display message if file size between 3 to 5 Mb.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Application>LibreOffice/7.3.7.2$Linux_X86_64 LibreOffice_project/30$Build-2</Application>
  <AppVersion>15.0000</AppVersion>
  <Words>57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2023-10-13T05:21:10Z</dcterms:modified>
  <cp:revision>195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