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A2C95F-1E5B-4E38-BD32-48B02BF719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888CBB-2AF1-43C0-9B33-CDC2387611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EA5CA6-1117-43B4-BAC2-364228FCBD2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5C3504-BEC0-43F7-8A43-61A3738BD96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8F2176-C450-46A4-975F-BF0EA5C6D1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6DA722-48B9-4CB8-8870-3BC14E948F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DC54B8-318F-46B8-A97C-96328F3C5D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807694-2058-42A7-965D-18DCFB211C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8BAB4F-9B5D-49EB-A849-15CAEE62BC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DF1298-01D0-4D02-BA2B-88ED56E34C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00107F-5679-41EF-928E-2006062661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53D633-4E9A-463E-9991-160D003073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0F0422-1917-4E3E-8C44-4E6E261D99F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185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59440" y="202284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Create a Desktop Python Program to insert a Image as button in Window.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39640" y="1499040"/>
            <a:ext cx="9143640" cy="4819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tkinter module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Get a basic window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Insert a Image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Create a button having background image as inserted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Create a Desktop Python Program to insert a Image as button </a:t>
            </a: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with text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 in Window.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5059</TotalTime>
  <Application>LibreOffice/7.3.7.2$Linux_X86_64 LibreOffice_project/30$Build-2</Application>
  <AppVersion>15.0000</AppVersion>
  <Words>73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2023-08-15T23:40:32Z</dcterms:modified>
  <cp:revision>177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