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13937A-AB33-4FC4-BEBE-3DC7E1808E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27E5D1-5064-4E58-BDB0-C3FADDCE8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DC51EA-1CA8-44B7-8A26-1327F8F907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A415B-4554-4242-8330-796B3091BE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43380-462F-4AAB-AF72-F6152669DC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970F50-8EF0-4A1F-AC6F-F2AEB0A841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C0F3F2-3DF7-4F4C-BC93-144F8C3CD6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9E2DCF-2D53-46F2-824F-5F1B3E42EB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5330B-C437-4771-9E4A-E83D3842A5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6953F5-0FC6-4802-909E-A3B2E39189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DE166-C150-47A5-82A8-B767C2A3E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ACDC7-B046-41DB-A98C-48D6B5FA0E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6025D3-C196-4ED6-A71E-FE85CAEA55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77032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print a dictionary items line by line. Key and value should have one tab distance.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471680"/>
            <a:ext cx="9143640" cy="477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Iterate keys and values from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keys and values having one tab distance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alpha string based dictionary to print dictionary items in uppercase.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</TotalTime>
  <Application>LibreOffice/7.3.7.2$Linux_X86_64 LibreOffice_project/30$Build-2</Application>
  <AppVersion>15.0000</AppVersion>
  <Words>74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2023-07-21T20:03:25Z</dcterms:modified>
  <cp:revision>166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