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EB58C9-54FA-4BE1-B96F-53EE1C5B4B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737295-33A0-49F7-B7BA-0DC9C1F7E8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A1E508-2366-49B5-9507-79426C66B1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22D6ED-1AB8-4000-B6A6-7D4EF03F979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47CF44-5311-4E8B-83E6-5DDE70BE80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4A2D5C-B39D-42D7-990D-8241C40832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6774A5-B3D3-491B-824F-EDCD55B19D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6BB73E-83CB-42FC-B6C0-26139F81A1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527F68-EA67-4FD3-B328-D68837FDC0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34082A-E2A2-4ED2-B645-02AEFA8C38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FB56C1-2757-4298-9DF5-EC5B8EEA3B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CA08FE-6FB2-4272-802F-19955E4C4D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FD4326-EE78-47E0-869A-C206F11853D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 189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Desktop Python program to get two number from user to display their reminder after division.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53320" y="1362600"/>
            <a:ext cx="9143640" cy="469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a tkinter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basic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Read two number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Divide two number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their reminder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Desktop Python program to get a string from user to change uppercase if user string is in lowercase.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4872</TotalTime>
  <Application>LibreOffice/7.3.7.2$Linux_X86_64 LibreOffice_project/30$Build-2</Application>
  <AppVersion>15.0000</AppVersion>
  <Words>79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2023-08-16T00:06:10Z</dcterms:modified>
  <cp:revision>176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