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9E8885-4A90-48CA-B349-76ABF38C30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363D19-CE48-4C20-ADBE-5DD7FB1211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70378-C320-4C55-A647-C6F9888F99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B0E812-C483-4B07-AEAB-D7D501B31A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B56A9-2FF8-4511-A425-BCBB796659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69DEC-5E3E-4CF3-9824-BAF4CEB994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D5F46-181B-4D3A-AC71-B10AA1CA0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26AAB2-63C4-4CBA-B82E-48944F524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9E3D7C-92DB-45C1-8232-A1824DC81B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D4561-DD08-4BBB-98B0-358136EB22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BF0F57-EC34-4AD5-A50F-D46577C0D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C39EC-485A-44B4-B1C0-137723F2C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AE86E-104D-4934-9717-C1B43299F8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7180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223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574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53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web application to display Django user data in a table.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05800"/>
            <a:ext cx="9143640" cy="524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Home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Write views for Home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Create superuser to access admin area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Get all user in home views using SQL 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Display user data in table form in Home HTML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Step11: Display the result in browser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Phone Number From User. And System Should Put a ‘-’ After Country And Area Code Automatically on Web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Application>LibreOffice/7.3.7.2$Linux_X86_64 LibreOffice_project/30$Build-2</Application>
  <AppVersion>15.0000</AppVersion>
  <Words>144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2023-09-09T23:44:44Z</dcterms:modified>
  <cp:revision>236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