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9BCD6-C3C7-4ED6-B2A0-7C62144C0C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5A3E4-4BC6-43C7-830F-310492D560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E3BEF-3E15-4DAB-9788-534B78C91A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4F2D7C-B281-4DCC-B9B0-267493DF25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DDB48-2D8C-431B-9EF8-DB0A163D08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BFD51-3F99-44FE-B4A5-4AF65CBE35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F119C6-3E57-49D9-BB44-A3B74BBBBF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C1E799-9ED4-4A61-A1FD-068ED74E4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11ADC-AFDE-4CD9-ACB7-5057DDC6DD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48863-F44D-4695-8761-B0E58F97C5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E39F1-D38C-4CBF-A593-2A61E2FCF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50456-DE6B-42EA-93DD-14363EF56D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BA57BF-F8B9-4C66-9F2D-FACC68D4D3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86200" y="30038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253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11750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play a sound in python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85360"/>
            <a:ext cx="9143640" cy="47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playsound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audio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Execute audio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play a video in python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</TotalTime>
  <Application>LibreOffice/7.3.7.2$Linux_X86_64 LibreOffice_project/30$Build-2</Application>
  <AppVersion>15.0000</AppVersion>
  <Words>46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2023-10-09T22:58:44Z</dcterms:modified>
  <cp:revision>211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