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9DF4CE-B364-4057-BA2E-E57FC6E758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232B67-36A9-42DA-A70D-2D2B2281CF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C072B9-8142-49ED-80EA-F3095EB8AE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4BC7B3-8F2A-4415-9E27-1737000686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4E9500-9093-401C-9CF8-3E1D763B66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8B975C-DF98-4BEB-A914-0E60F7F9D1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62A0BA-92F4-4727-9040-637E7F1243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7B029B-0345-4636-B496-366BEF1891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D92FDA-A573-4A3A-B14C-7171A892A6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7361D8-CE67-4353-AD16-681027CE22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5E7AF4-5606-498B-A152-0174358082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12F34B-ABF2-4B7B-ACB8-3B37B72F1E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7E7615-BE04-4A75-9E31-E090601AC2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7600" y="250236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274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9898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614160" y="2713320"/>
            <a:ext cx="11477520" cy="1680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in  Python Program to get 6 subject marks from the user and calculate total and average of that marks. And display to user.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272880" y="1485360"/>
            <a:ext cx="11695680" cy="487404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 fontScale="85000"/>
          </a:bodyPr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Create Form to get User subject marks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Write view for HTML file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Find total and average of user marks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Write URL for Home view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Step10: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6920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application in Python to get 6 subject marks from the user and calculate total and average of that marks. And display to user.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7212</TotalTime>
  <Application>LibreOffice/7.3.7.2$Linux_X86_64 LibreOffice_project/30$Build-2</Application>
  <AppVersion>15.0000</AppVersion>
  <Words>147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2023-11-08T00:10:46Z</dcterms:modified>
  <cp:revision>221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