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29607C-5D49-44D9-839F-B7799B212C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F4E441-6974-4F0F-83B2-2CE00E27FD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08EB4-5705-4453-9AB3-50D04C7FDD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AD6B46-A212-478B-A1D8-403E8609AF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04E65-1739-4BDE-9EFB-7976DD5E85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E0D78B-8388-49EE-9C04-A7384186CA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F65AF6-25B8-4E36-9D7B-1806943D80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F28682-BD17-483B-838C-523B48DD2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22169D-E37A-4C2E-8F98-872041DCAF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AFCA2C-35A3-41F2-BBE2-4BFF8D4172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45263-8071-4E89-A390-2DF5F6C1CD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23DDD4-D710-4735-A798-284E20F00F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CAFF09-95AB-4813-8746-431A3A445C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188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Python program to get first and last name from user to display full name to user.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85360"/>
            <a:ext cx="914364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tkinter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first name and last name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a full name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294804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Python program to get a number from user to display its cube.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Application>LibreOffice/7.3.7.2$Linux_X86_64 LibreOffice_project/30$Build-2</Application>
  <AppVersion>15.0000</AppVersion>
  <Words>77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2023-08-16T00:01:05Z</dcterms:modified>
  <cp:revision>177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