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9408E6-613B-40C6-9F8F-C7EFEB099F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8B0549-3A9F-4406-8B3F-5ADF5F4E91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254555-7419-4404-8A64-0C04F9B16F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A1E43A-106B-454D-8C26-CD23B1F5EB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D8C471-D4A7-464A-A1D5-02D5D047AA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35C3D2-6200-4BE5-80E0-32C1E30009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8387DD-71F3-4D0D-8E69-255E3FC37D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1E73B4-1399-45CC-958A-FAA2CCF822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4EB708-F6AB-4F5F-963A-92C1110783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2B3B46-50B0-4B93-97EE-C748C0A7F6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1CA860-024A-45A8-B12C-867BE27D08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8A5D44-31EF-4A43-A279-0FFB319D44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F88A58-1E97-4586-BE84-AC1D5977ADA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650760" y="20894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217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143000" y="4572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685800"/>
            <a:ext cx="6052680" cy="1143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Create  a web application in python to display website different web page like home, contact us, about us etc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23220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212480"/>
            <a:ext cx="9143640" cy="5447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3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Template Directory In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Create Home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Create Contact  us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Create About us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Step8: Write views for each template in views.py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Step9: Write URL for each views in urls.py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Step10: Display the result in browser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Create Powerpoint File On User Request on Web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5102</TotalTime>
  <Application>LibreOffice/7.3.7.2$Linux_X86_64 LibreOffice_project/30$Build-2</Application>
  <AppVersion>15.0000</AppVersion>
  <Words>128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2023-09-05T00:37:02Z</dcterms:modified>
  <cp:revision>204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