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177388-4673-466C-9AB6-A193D28E84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43A05E-F1F9-4372-9484-7A1CF98612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6680BD-113C-4BB1-8E63-B50B277E41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8C37E8-71F8-4E83-AA23-B9BF0E57EB5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576431-A703-4F7E-9C85-2F1A89793E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C9FF4A-F50C-4509-B51E-165AFA4DA7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8790DB-F369-403D-857B-51FC044CC9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14C864-1A42-46D2-955D-78F682A4D0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4DBE7A-3D2A-4B4A-83DD-1CA413B3D2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BCEA52-C17D-4514-9D74-98FD393DAE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0E52DB-F5FC-46AC-B61F-F936717395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5C57EF-1ECF-43B8-8F8A-A8EBF87715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B3C6F8-0BCD-4CD8-9D68-BD2C40C8AEF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4107960" y="23180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250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926360" y="6760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286000" y="457200"/>
            <a:ext cx="63511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regular expression Program in Python to search following pattern inside a string: anything(optional)Number_Uppercase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737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re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string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Match with Provided Pattern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result on the basis of matching or not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regular expression Program in Python to search following pattern inside a string: anythingNumber_Uppercase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5086</TotalTime>
  <Application>LibreOffice/7.3.7.2$Linux_X86_64 LibreOffice_project/30$Build-2</Application>
  <AppVersion>15.0000</AppVersion>
  <Words>72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2023-10-08T22:48:52Z</dcterms:modified>
  <cp:revision>222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