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BBA5E6-C81B-4A13-B715-E752152D4D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387130-A5D5-482F-BA1C-F170B63A78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855E2-23FD-4899-A391-FFF34A147E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CBC357-0508-4540-A3EB-5DF72D5371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B73661-3842-4C21-B74A-0D99D40B72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B1AA2C-CE8D-4D7D-8797-E836E66BC5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FECD8D-64B0-4ED6-A385-3BE65551CD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2404A8-089E-4522-9EB5-FBD2D54ECB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90F8D4-9E97-45AF-ADFE-C2AD3DB849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FCFB9-4644-47A4-A848-C62EF939EA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267CD8-F5DF-4A4B-938A-31E489A4B4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4BD434-2DC6-4770-B6F5-7A092FC4DE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DF84D4-0320-4E63-9662-436AD85BCC1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200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number from user to check whether it is multiple of 2 and 3 or not using OOP.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58000"/>
            <a:ext cx="9143640" cy="471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method to get a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method to find whether it is multiple of 2 and 3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Creating object of the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Call methods to run the code inside methods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number from user to check whether it is multiple of 2 and 3 or not using Procedural programming.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5103</TotalTime>
  <Application>LibreOffice/7.3.7.2$Linux_X86_64 LibreOffice_project/30$Build-2</Application>
  <AppVersion>15.0000</AppVersion>
  <Words>112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2023-08-25T23:18:12Z</dcterms:modified>
  <cp:revision>172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