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DEC437-3D15-4038-A5EC-CDC1A53FC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7748D-D48C-4F09-8E44-93E479F516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4D09A-024F-4B09-A994-980B867AD4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82D2E8-7035-4B2A-ADD1-2B82194551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B922C-41EC-4DA3-B233-323445B548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6F9895-D217-484D-B0C8-7E6C9B0063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73F9FB-F4F0-42C4-BB84-AE20F4B3C7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0E82F-D0A0-4B2A-8E08-53CF6D732F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3282D-A698-489C-92E9-909A534E57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C9AFA1-DF9A-4E9E-8CDE-A082BF00A9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58D41-DAF7-423B-8188-DFE7B014F9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9BB799-8606-4B1B-9BB6-0AF59F3006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D98F00-7A61-4E12-B745-E55D5FEFE8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199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number from user to check whether it is divisible by 5 or not using OOP.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376280"/>
            <a:ext cx="9143640" cy="465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method to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method to find whether it is multiple of 5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Creating object of the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Call methods to run the code inside methods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number from user to check whether it is multiple of 5 or not using Procedural programming.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Application>LibreOffice/7.3.7.2$Linux_X86_64 LibreOffice_project/30$Build-2</Application>
  <AppVersion>15.0000</AppVersion>
  <Words>106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2023-08-23T05:39:08Z</dcterms:modified>
  <cp:revision>172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