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948D25-FC72-4F7A-B650-466AFA1CF2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4858A7-D7B0-41E8-A71A-B0E7F90290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5877BC-B8FF-4B11-BFC1-728309C924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B7395C-18E7-474D-A8C1-E8E4E60F74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18CAC3-E97E-4D93-809F-4D8D291D4A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DD08F3-0181-4AB5-85B3-A843D69C39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00FB46-A1E9-4BA5-A024-68F49EC97B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140748-62BA-4398-8C6F-C0567B22D2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C748E2-1429-4DF9-979A-A8CF0F379D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41BB7E-4661-4AA7-AF69-9FB9C64C67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661287-94CA-45A2-B6C1-D532843C76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489C67-1AD2-43E3-864D-0C5D4247A2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02371C-4F0F-475E-865E-2999BC967F2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47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Store Students Records, User Will Be Able To Delete Any Student From A Record On Run Time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90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10 Student Name From The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Store Them Into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User Should Be Able To Remove Any Student, As User Want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Updated Student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10 Name Of The Students And Display Them On The Screen And User Able To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Update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 Any Student On Run Time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11697</TotalTime>
  <Application>LibreOffice/7.3.7.2$Linux_X86_64 LibreOffice_project/30$Build-2</Application>
  <AppVersion>15.0000</AppVersion>
  <Words>97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2023-07-06T23:06:55Z</dcterms:modified>
  <cp:revision>167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