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CE51C-DCB0-43A4-B981-6490883617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D2EE6A-0E61-4377-A1F6-E26BBC3FD8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193DA2-60B3-4D3A-BFC0-20B78C9D30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040CA-9D0E-414D-A87D-69D865687B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9FA9B2-04BA-4C18-A3A6-62006FA258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76D30A-2A7D-4D2F-99CE-3C1A1DE76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968E5A-3C45-443C-8B17-98757FFB60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69302C-F655-49EA-A433-23CBEF60F7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9424AD-C2C1-44B6-937B-6C3178D1C8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D13936-96F1-49C4-BF88-42AF6F43F5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B40FCF-CBF0-449F-B623-FF2964F9BF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72F925-4A45-493F-80AB-1DDABF0FEF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AA0DB1-41F2-4BF4-9F33-D87D4DC935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resource.com/python-exercises/tkinter/index.php#EDITOR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w3resource.com/python-exercises/tkinter/index.php#EDITOR" TargetMode="Externa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292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432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457200"/>
            <a:ext cx="63511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create a Progress bar widget.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Progress bar widget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Place progress bar on window as created in Step1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the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in Python to create a scroll bar.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Application>LibreOffice/7.3.7.2$Linux_X86_64 LibreOffice_project/30$Build-2</Application>
  <AppVersion>15.0000</AppVersion>
  <Words>65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2023-12-24T15:55:08Z</dcterms:modified>
  <cp:revision>199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