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8DF7EF-1A14-4A74-93D7-48F077DB8B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EAC2A5-AFEE-439F-AF6E-CA669349DF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57685C-70D5-461A-A045-A0797ED545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50110D-D71E-49AF-9558-60D4F0A223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7FACE0-D4A0-478F-A864-A67B6E94C5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A22B19-049C-4261-98DB-232A8C3C3D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15645C-4E9B-4A53-B443-4F3A28D9B9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25F0B-4BE4-43D6-85CC-8B2919CF13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A473D8-3846-41CB-8887-0C6CAB6658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3E15B5-28A1-474E-A87C-84515DCF75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557B5D-D359-4BD5-906B-DF1C8F3DBE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B51918-ABA0-4B13-8E8D-2BA25BA53D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A38DF8-F103-4D2A-BF6D-176E89B1316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176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600480" y="202284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column names from CSV.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85360"/>
            <a:ext cx="9143640" cy="400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pandas library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CSV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column name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column name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column names from CSV. Using another method.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8451</TotalTime>
  <Application>LibreOffice/7.3.7.2$Linux_X86_64 LibreOffice_project/30$Build-2</Application>
  <AppVersion>15.0000</AppVersion>
  <Words>57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2023-08-10T00:00:59Z</dcterms:modified>
  <cp:revision>176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