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18T06:21:09.0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17438 9996 0,'24'-25'188,"26"25"-157,-25 0-15,0 0-1,24-24 1,-24 24-16,25 0 31,-25 0 0,24 0-15,-24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18T06:21:48.1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23093 5011 0,'-25'0'110,"25"24"-95,-24 1 1,24 0 0,0 25-1,0-26-15,0 1 16,0 0-1,24 49 1,-24-49 0,100 50-1,-51-26 1,1-24 0,-1 25-1,-49-26 16,0 1-31,0 0 79</inkml:trace>
  <inkml:trace contextRef="#ctx0" brushRef="#br0" timeOffset="367.244">23143 5482 0,'0'-25'47,"49"25"-32,-49-25-15,50 25 32,-25 0-17,-25-25 1,25 25 0</inkml:trace>
  <inkml:trace contextRef="#ctx0" brushRef="#br0" timeOffset="698.4669">23391 5383 0</inkml:trace>
  <inkml:trace contextRef="#ctx0" brushRef="#br0" timeOffset="2020.3446">23614 5259 0,'0'0'0,"-25"0"16,50 0 156,25-25-157,-26 0 1,51 0-1,-50 0 1,-1 25 0,51-24-1,-50-1 17,0 25-17,-1 0 1</inkml:trace>
  <inkml:trace contextRef="#ctx0" brushRef="#br0" timeOffset="35305.4335">26243 4291 0,'0'0'0,"0"-25"31</inkml:trace>
  <inkml:trace contextRef="#ctx0" brushRef="#br0" timeOffset="36857.4658">26467 4242 0,'0'24'125,"0"1"-110,0 25 17,0-75 171,24 0-188,1-24 1,0 49 0,-25-25-1,25 0 32,24 25 31,-24 0-46,0 0-17,0 0-15,-25 25 47,25-25-16,-1 0 110,1-50-125,-25 1-1,0-1 1,0 25-16,25 25 15,-25-25 1,0 50 109,25 25-109,0 24 46</inkml:trace>
  <inkml:trace contextRef="#ctx0" brushRef="#br0" timeOffset="38102.2934">26913 4018 0,'25'0'62,"-25"50"-62,0 0 16,25-1-1,-1 1 17,-24-25-17,0-1 17,0 1-32,0-50 140,0 1-124,0-1-1,0-25 1,0 1 0,0-26-1,0 26 1,0 24-16,0 0 16,0 0-1,25 25 157,0 0-156,0 50-1,-25-25 32,25-25-31,-25 24-1,0 26 1,0-25 15,0 0 1,0-1 46</inkml:trace>
  <inkml:trace contextRef="#ctx0" brushRef="#br0" timeOffset="39737.3739">27310 3894 0,'50'-24'172,"-1"-1"-156,1 25 0,-25 0-16,24 0 15,-24 0 1,0 0-1,0 0 48,-25 25-1,0-1-30,0 1-1,0 0 0,0 0 47,0 0-31,0-1-31,24-24 15,1 25-15,0-25-1,0 25-15,0-25 32,-25 25-17,0 0 79,-25-25-63,0 0-15,-25 0 15,26 0-15,-1 0 15,0 0 0</inkml:trace>
  <inkml:trace contextRef="#ctx0" brushRef="#br0" timeOffset="42775.3956">27558 4341 0,'0'25'125,"0"-1"-93,0 1-1,0 0-15,0 0-1,25-25 16,-25 25-15,25-25 62,-1 0-47,1 0 63,-25-25-63,25 25-15,-25-25 0,25 0 15,0 25 47,-1 0-47,1 25 1,-25 0-1,25-25-16,-25 25 1,25-1-16,-25 1 31</inkml:trace>
  <inkml:trace contextRef="#ctx0" brushRef="#br0" timeOffset="43207.6792">27508 4564 0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18T06:29:49.1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18976 12030 0,'74'-25'94,"0"25"-79,50-24 1,174-1-1,49 0 1,25-49 0,125 24-1,-125 25 1,0-49-16,-25 74 16,-49 0-1,49-25 1,-198 25-1,-50 0 1,25 0 0,-74 0-1,-26 0-15,1 0 16,0 0 15,0 0-15,0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277680" y="3580920"/>
              <a:ext cx="125280" cy="18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68320" y="3571560"/>
                <a:ext cx="144000" cy="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Get Any File With Extension, To Display Only That File Extension.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295840" y="1384200"/>
              <a:ext cx="1723680" cy="625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86480" y="1374840"/>
                <a:ext cx="1742400" cy="64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01469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A File From The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Check That File Extension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Display Extension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46732" y="3248165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Check Extension Of A File, If File Extension Is “.mp3” Then Display A Message. “This File Is Not Allowed”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831360" y="4205880"/>
              <a:ext cx="1464840" cy="125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22000" y="4196520"/>
                <a:ext cx="148356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4151</TotalTime>
  <Words>79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162</cp:revision>
  <dcterms:created xsi:type="dcterms:W3CDTF">2021-11-08T00:20:31Z</dcterms:created>
  <dcterms:modified xsi:type="dcterms:W3CDTF">2022-10-09T08:53:11Z</dcterms:modified>
</cp:coreProperties>
</file>