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8CB129-DA25-4193-BD38-E2820980FC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CEFA38-1ADB-4743-8393-E7F0A6D39A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ABE161-DA49-4184-977E-49CBA8F5B4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59FFA-3122-4EB7-B4AE-7E61E6DD45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4841E-1270-45CA-BD2D-AEA5D8C5B0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EB5E6E-8A75-474D-9E67-CD4207EDD3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E1B416-58DE-45D7-941F-3DE1CBADA0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16222-0EF2-456F-AF48-3DCECAF207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9BF471-3D8B-48BE-9376-80A390D985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7A35D9-A69F-4A4E-AC55-4077311602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E91AE8-5DC0-42AB-91A2-9DABC442E3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B0A4F-A613-4431-8DE6-01FA6235F4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BD63AD-B579-4D07-B908-CD411B0DB04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create a array, store in a text file and display the result.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360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one dimensional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Store in a text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Open the text file to see the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save a given array to a text file and load it. Using another method.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</TotalTime>
  <Application>LibreOffice/7.3.7.2$Linux_X86_64 LibreOffice_project/30$Build-2</Application>
  <AppVersion>15.0000</AppVersion>
  <Words>82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2023-07-28T19:54:35Z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