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AF39F1-18E4-40DD-8D17-9F829B4CE4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F108BE-D0AD-45CF-915E-053592CA2B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6F3CE4-F33C-4216-9FEB-32D14E0550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E76582-A0B6-4538-8194-D40C140C7F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533862-2004-49A5-904D-C9DF4FC1BD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076EA5-ACFB-4E3E-81ED-8D3D8C2121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75586F-39D9-4789-AC8A-57D1A1E980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3CFD2A-48F9-4AC5-9A17-E7BE84E0F0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82C77C-B467-4198-95D6-746FA9FFCD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13F73D-9175-41F7-866B-6B5DC5CC73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FC823E-E229-4A4D-AF08-B48E7D519F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FB165D-7378-4EBC-A504-B14F9E2B7E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B01C72-19C8-4AB9-97DE-D05D25521C8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114800" y="25146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299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743200" y="9464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286000" y="457200"/>
            <a:ext cx="63511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339280"/>
            <a:ext cx="11477520" cy="19591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Application In Python To Get A String From User To Convert Into Lowercase, If Already String In Lower Case Then Display A Message, “String Is Already In Lowercase”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8800" y="1402200"/>
            <a:ext cx="9143640" cy="4887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Set Geometry For That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A String From User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Convert String To Lowercase If Not.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If String Is In Lowercase, Display A Message “String Is Already In Lowercase”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Display The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28792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Web Application In Python To Get A String From User To Convert Into Uppercase, If Already String In Uppercase Then Display A Message, “String Is Already In Uppercase”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5826</TotalTime>
  <Application>LibreOffice/7.3.7.2$Linux_X86_64 LibreOffice_project/30$Build-2</Application>
  <AppVersion>15.0000</AppVersion>
  <Words>134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2023-12-25T13:45:38Z</dcterms:modified>
  <cp:revision>222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