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EE90B3-8431-4466-B3E2-7F0607F211E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A08E53-5F6D-4B25-AD5F-DC21CB0B03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2400E0-93C3-4863-8F07-2FE9DC3109B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4F6180-CA31-4929-BB3E-AFA096A859D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E37071-DA71-4E2B-B6A3-7670B2C404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82D2CD-13F3-44D2-AC67-0E71E1D9F9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63B26F-2BFC-495F-BE96-24482046589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CAAD92-C73A-4E75-ADE0-21AC4786965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A5E6D6-8B22-4F45-AED5-0737BF7C0B9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69BB21-8A10-4273-9358-777CDACA31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C93271-4DAD-4D35-8CEC-724D2358BC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28E625-E3BA-4382-8C55-433693BDB3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C1FC5C-65FC-4C9A-8174-35E2ED7A223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173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714240" y="205020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multiply with every number with user entered number in a list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53320" y="1512720"/>
            <a:ext cx="9143640" cy="4560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Create a List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 Get a number from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Multiply user number with every number of list item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list to user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multiply with every number with user entered number in a list.  When Number is Even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8314</TotalTime>
  <Application>LibreOffice/7.3.7.2$Linux_X86_64 LibreOffice_project/30$Build-2</Application>
  <AppVersion>15.0000</AppVersion>
  <Words>77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2023-08-09T23:56:48Z</dcterms:modified>
  <cp:revision>179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