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1CD133-5843-47E8-8BAD-4CE6DA0667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E7A356-DC21-4766-806C-17BB9653C2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0A49A-94A9-4C56-ABB0-45C4A8B29C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60427A-7C94-4713-AC86-913F3CC9F7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099E40-F2C6-436E-AFA4-4DC8445CB1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7F28D-BC06-4A01-80DD-6E8F0D8AD6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669728-933E-4069-ABA4-3D90051088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C77829-1DC6-414F-9853-32112D1764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F0555B-3721-42B9-B6C2-12C4AFA330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81A2B-8E7B-4A91-B00C-173626279C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78B7F7-73F9-4B00-A10C-169C6351DD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7132A5-4B79-4906-B684-8C320E1C98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27F2C4-5CF5-422B-A71B-832C062B1B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1030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repeat array element.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374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Declare and initialize a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Repeat that array up to user desired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create a one dimensional array element. Then convert to list and then to tuple.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5386</TotalTime>
  <Application>LibreOffice/7.3.7.2$Linux_X86_64 LibreOffice_project/30$Build-2</Application>
  <AppVersion>15.0000</AppVersion>
  <Words>71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2023-08-02T00:01:57Z</dcterms:modified>
  <cp:revision>174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