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E4C170-531D-4299-8759-34BBB2EEF8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0657C-625A-4D9A-B4A7-2919AF142B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99CA6-D5DE-4793-B8BF-75FB39893E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4938E-F73A-4CC9-94A6-140775B8BD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3A1AC-E478-4014-9B48-00523D89BE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069FC-9F97-4818-BB7E-E7B7E7F1D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2F7D2-BE17-4BB7-B7FC-0EFAF1C53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4BE7B-4594-462B-83B0-8214EB011D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1EEA4C-FD22-435D-A27E-46706D480E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12DD1F-6ACF-4FD6-B1AA-09DF13B54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362A6-5AF8-4308-BA8C-CB7732ABFE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889FE-0CD4-4975-899A-4ADD1905C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23768C-71A4-4ED2-9BC6-726743B3A1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336560" y="30038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28800" y="10800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string from user that have starting char f and ending char z (zero, one or many z).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68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string from user that have starting char f and ending char z (zero, one or many z). 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Having between optional character also.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Application>LibreOffice/7.3.7.2$Linux_X86_64 LibreOffice_project/30$Build-2</Application>
  <AppVersion>15.0000</AppVersion>
  <Words>100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2023-09-30T00:00:03Z</dcterms:modified>
  <cp:revision>255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