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C4105-1D4B-4DDB-A09D-E65252DAA2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32012-15F6-42D9-AB08-85B9BD14BD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4A265B-A271-46AC-B6C7-B8563409A8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D6415-F119-4FF5-8EF8-201DB95761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0315D-F32E-4BE2-ADB2-91D8644DAE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5A64A-6470-47B1-A680-39220194C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41DA0-A6BF-4C04-8638-13CAFB9E5C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095C4-9250-4AD7-A577-481DB5F7C5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58F604-33BB-477B-B377-54AABD4034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9A535-8774-414A-8DF3-1C44D4350E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F96E8-BA58-483D-B028-7E127F529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7F276-E809-467F-BAF4-5CBC749427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8D089C-FCE7-40DD-BCDE-97B6293C28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05056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896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685800"/>
            <a:ext cx="5824080" cy="1371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Keyword Density In a Article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73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paragraph from user,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word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Find, how much a specific word is used in a paragraph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total number of words present in a paragraph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percentage to find word / keyword density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:: Number of user entered word  / total word in paragraph * 100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percentage to user, that is keyword density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Keyword Density In A Article. And Display A Message If Density Increase Up To 3%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5115</TotalTime>
  <Application>LibreOffice/7.3.7.2$Linux_X86_64 LibreOffice_project/30$Build-2</Application>
  <AppVersion>15.0000</AppVersion>
  <Words>123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2023-09-07T23:46:37Z</dcterms:modified>
  <cp:revision>209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