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36257F-571B-49FC-A5BA-1E2DCF1BF6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4221F-BC2F-4FA7-BA19-7987C20F29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FF265-03FD-41DE-BC77-8BC64C392D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FA6E4-688A-47B0-AB22-3A7C8882F9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0C0919-C649-43C6-80FD-6C5037E07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6B427-638B-4447-97B8-4F4D590434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1845E-3813-4284-9573-A711FD3DDB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7B2F2C-F50E-40B8-B1F0-B62BC1244B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195BA0-2B13-4D57-BA0E-DA28EBBCF7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5AE0C-52CD-4487-85C4-F9F59DB92C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5A1F3-4489-4E6A-90C0-C140F01E5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D362F5-8AD7-4F6D-BDAC-48CFEDC83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35C6F-3FB6-4665-8D7F-261F45FDFC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0760" y="20894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754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731520"/>
            <a:ext cx="612252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string from user to find a sequence of number having 5 length or more.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string from user to find a sequence of uppercase letters having 4 length.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Application>LibreOffice/7.3.7.2$Linux_X86_64 LibreOffice_project/30$Build-2</Application>
  <AppVersion>15.0000</AppVersion>
  <Words>83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2023-11-06T09:25:49Z</dcterms:modified>
  <cp:revision>198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