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27:5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6350 0,'24'0'78,"1"0"-62,-25 25-1,0 0 1,25 24-1,-25-24 1,0 0 0,0 0-16,25-25 78,0 0-47,-1 0-31,51-25 31,396-223-15,-148 74-16,-125 50 16,25 25-1,-74 0 1,0 24-1,-75 26 1,75-1 0,-74 0-1,-26 1 1,-24 24-16,0 25 16,0 0 15</inkml:trace>
  <inkml:trace contextRef="#ctx0" brushRef="#br0" timeOffset="2307.5391">19993 7937 0,'0'0'0,"0"-24"31,24 24-31,1 0 32,25 0-17,74 0 1,74 0 0,-24 0-1,-25 0 1,24-25-16,125 25 15,0-25 1,24 25 0,-123 0-1,-51 0 1,-48 0 0,24 0-1,-25 0 1,50 0-1,-75 0-15,-49 0 16,25 0 218,74-25-218,49 25 0,-74 0-16,75 0 15,322 0 1,-124-25 0,-149 25-1,-74 0 1,-25 0-16,0 0 15,50 0 1,-25 0 0,-25 0-1,-50 0 1,25 0 0,-74 0-1,25 0 1,-25 0-1,-1 0-15,1 0 391</inkml:trace>
  <inkml:trace contextRef="#ctx0" brushRef="#br0" timeOffset="11663.7694">11757 9029 0,'0'-25'62,"25"25"-46,0 0-16,0 0 16,24 0-1,26 0 1,24 0 0,0 0-1,25 0 1,-74 0-16,99 0 15,74 0 1,0 25 0,50 0-1,-174-25 1,-24 0 0,-26 25-1,1-25 1,-25 0-16,74 24 15,0-24 1,50 0 0,-50 0-1,-24 0 1,-26 0 0,-24 0-1,25 0 1,-26 0-16,1 0 31,0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28:16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12154 6226 0,'0'25'93,"-25"-25"-93,25 25 16,0-1 15,0 26 1,0-25-17,25-25 63,0 0-62,25 0-16,24 0 16,25-50-1,75-99 1,49 1-1,-49 48 1,-1 26 0,-48 24-16,-76 25 15,-24 1 1,0 24 0,0 0-1</inkml:trace>
  <inkml:trace contextRef="#ctx0" brushRef="#br0" timeOffset="2043.3598">10592 8260 0,'0'0'0,"0"-25"0,0 0 31,0 1-15,0-1-1,0 74 95,0 26-79,24-50-15,-24 24-16,25-24 31,0-25 0,25 0 0,-1-74-15,1-1 0,49 1-1,50-50-15,25 24 16,-1 26 0,-49 0-1,-49 24 1,-1 25-1,-49 0 17</inkml:trace>
  <inkml:trace contextRef="#ctx0" brushRef="#br0" timeOffset="4872.2427">9649 9996 0,'0'25'187,"0"0"-155,25 49-32,0 26 15,-1-51 1,1 1 0,-25-25-1,0 24 1,25-49 46,0 0 16,0 0-62,-1-25 0,1 25-1,0-49-15,0-1 32,24 50-17,26-74 1,74 24-1,0-24 1,-1-1 0,-48 50-1,-51-24 1,26 24-16,-51 25 16,1 0-1,-25-25 1</inkml:trace>
  <inkml:trace contextRef="#ctx0" brushRef="#br0" timeOffset="9840.5508">12229 11385 0,'0'25'16,"-25"0"31,0 0-47,25 0 16,0-1-1,-25 1 1,25 0-1,0 0 1,0 0 0,0-1-16,0 1 15,0 0 1,0 0 0,0 0-1,25-25 32,0 0-16,0 0-15,0 0 0,-1-25-1,1-25-15,25 50 16,-25-49-1,-1 24 1,1 25 15,-25-25-15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0:49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18107 8756 0,'0'74'94,"50"150"-78,0-26-1,-1 1 1,-24-75 0,0-25-1,-25-50 1,0-24-1,0 0 17,25-25 46,-1-50-63,1 26 1,0-26 0,25 25-16,-1-24 15,1 24 1,24 0 0,26-49-1,-1-50 1,-25 24-1,1 100 220,24-24-235,99-26 15,75-24 1,50 24 0,197-49-1,150-1 1,-273 1-16,-174 50 16,-74 24-1,-99 25 1,-25 0-1,-1-25 1,1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to </a:t>
            </a:r>
            <a:r>
              <a:rPr lang="en-US" sz="2800" dirty="0" smtClean="0">
                <a:solidFill>
                  <a:srgbClr val="002060"/>
                </a:solidFill>
              </a:rPr>
              <a:t>make an </a:t>
            </a:r>
            <a:r>
              <a:rPr lang="en-US" sz="2800" dirty="0">
                <a:solidFill>
                  <a:srgbClr val="002060"/>
                </a:solidFill>
              </a:rPr>
              <a:t>array of equal shape </a:t>
            </a:r>
            <a:r>
              <a:rPr lang="en-US" sz="2800" dirty="0" smtClean="0">
                <a:solidFill>
                  <a:srgbClr val="002060"/>
                </a:solidFill>
              </a:rPr>
              <a:t>having same data </a:t>
            </a:r>
            <a:r>
              <a:rPr lang="en-US" sz="2800" dirty="0">
                <a:solidFill>
                  <a:srgbClr val="002060"/>
                </a:solidFill>
              </a:rPr>
              <a:t>type of a given array.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89960" y="1964520"/>
              <a:ext cx="5134680" cy="1312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0600" y="1955160"/>
                <a:ext cx="515340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458060"/>
            <a:ext cx="9144000" cy="44923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Create a array of any shape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array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Get array from existed array, filled with zero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73640" y="2071800"/>
              <a:ext cx="1348920" cy="2152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80" y="2062440"/>
                <a:ext cx="136764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</a:t>
            </a:r>
            <a:r>
              <a:rPr lang="en-US" sz="2400" dirty="0" err="1" smtClean="0">
                <a:solidFill>
                  <a:srgbClr val="002060"/>
                </a:solidFill>
              </a:rPr>
              <a:t>Numpy</a:t>
            </a:r>
            <a:r>
              <a:rPr lang="en-US" sz="2400" dirty="0" smtClean="0">
                <a:solidFill>
                  <a:srgbClr val="002060"/>
                </a:solidFill>
              </a:rPr>
              <a:t> Program To Multiply Two Array.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18520" y="3107520"/>
              <a:ext cx="1384560" cy="411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9160" y="3098160"/>
                <a:ext cx="1403280" cy="4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79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169</cp:revision>
  <dcterms:created xsi:type="dcterms:W3CDTF">2021-11-08T00:20:31Z</dcterms:created>
  <dcterms:modified xsi:type="dcterms:W3CDTF">2022-10-02T00:31:09Z</dcterms:modified>
</cp:coreProperties>
</file>