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D1EED-96C6-4BCB-B270-FC7F4B1D37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2A9F9-4555-493F-9E33-F899F27C4F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615D91-A572-44D3-936D-78899D2DC9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E99001-D727-4F56-B83A-168B1DBFCB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15E592-5B45-47EF-847B-3602D39BE0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B2B63A-C9B1-4812-9A01-F78C63ADA5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00612-0BDB-4F8F-AFFC-076AB8DEBB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4C4D59-FC4C-4CF0-B9D1-B3E8D73C3C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8A31F1-191F-4F1D-ADEC-48F714B11B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BC1B95-02CF-4E30-B152-8DDE85429F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13722E-FC3A-4722-8A91-A12BB53428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78B09-DCF8-44D2-8A46-31F267B3E7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09E75C-9453-4995-8430-CC50587AC1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10272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 162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6840" cy="913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160" cy="1374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program to convert array float data type to integer data type.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471680"/>
            <a:ext cx="9143280" cy="470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numpy module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 array of float data type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Convert float data type array to integer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3800" cy="1209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  <a:ea typeface="DejaVu Sans"/>
              </a:rPr>
              <a:t>Write a Python Numpy Program to Check whether a array contains a specified row.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Application>LibreOffice/7.3.7.2$Linux_X86_64 LibreOffice_project/30$Build-2</Application>
  <AppVersion>15.0000</AppVersion>
  <Words>70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2023-08-06T00:01:24Z</dcterms:modified>
  <cp:revision>167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