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7FDEAB-97A7-45C1-961F-41440EDFB8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A2EF61-77C0-4CAF-AC23-D01DC93330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19ED1E-CFD8-4011-968A-6ADA4179FC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36D509-4CFA-4C6D-AFFD-309BFE515F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D3DC86-E93E-4C68-A7D8-6EFDD6092C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A20E7D-5A81-43F6-8291-C530634AA4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219A3C-11D3-4F3F-AB41-E70B2D19A4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1DC362-22FB-4F01-BF6E-6DD0FAB4AD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98589E-9C37-4FB7-B0AF-ADAFB25734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99390-4395-4D86-B23F-252B9155A9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70064C-5087-4FEC-9FAB-87B14A6131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20552-0EAB-4E8A-AEFE-EA82C16724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37B462-8E7B-42E5-B9D6-0709068B6A0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1030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168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71424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perform different operation on excel file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1774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12280" y="1185120"/>
            <a:ext cx="9143640" cy="511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required Libraries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excel file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sum of specific column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Find product of specific column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Count total value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Find mean of specific column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Display results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perform arithmetic operation on excel file.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6508</TotalTime>
  <Application>LibreOffice/7.3.7.2$Linux_X86_64 LibreOffice_project/30$Build-2</Application>
  <AppVersion>15.0000</AppVersion>
  <Words>76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2023-08-07T23:59:44Z</dcterms:modified>
  <cp:revision>173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