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39053D-1DA0-427D-BB1C-7367AD4F96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A7A0BA-A695-4842-905C-26F09F05D1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BF0A12-E645-4546-A26C-4215651037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3AA732-8482-4232-9A61-30A73E4787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D9120C-4551-473A-B14B-2ECF5142F3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CFCA50-7368-42DD-BB20-F17D41C21A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CE2D2F-2F4C-4E35-B537-C0E849796C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9D6C5E-A012-4192-AAE8-E825C5FD93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969280-CB46-4091-AD9E-4B21BB600E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63DAC2-4D69-410A-B229-606F619836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D7EC01-BC5A-41DF-9D63-4DA58CAF18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73F164-1EA2-447A-AF5B-CC6865CB97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D74B57-CE02-465C-981A-876ABF73FB6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7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Email From The User And Make Sure That It Is Email In Proper Format Having @ Symbol And 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12280" y="1512720"/>
            <a:ext cx="9143640" cy="3987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regular expression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Email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Make a pattern to check user email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a message on the basis of matching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A URL from user to check whether it is valid URL or not.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</TotalTime>
  <Application>LibreOffice/7.3.7.2$Linux_X86_64 LibreOffice_project/30$Build-2</Application>
  <AppVersion>15.0000</AppVersion>
  <Words>90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2023-07-07T23:52:24Z</dcterms:modified>
  <cp:revision>162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