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B28C24-F389-4690-B6D7-B025B19AEE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C0C828-EC9E-45D0-AB23-5169C1359F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FACD51-1AC1-4961-B8B2-60D0F2DEC1A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5DE092-37F3-4999-9EAE-109448BB5C0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13A1E8-EFB1-416F-B609-609E9B62A0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48282A-AB2E-4D97-8927-B4D8E17477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ED9748-D937-4A6E-B564-66DA137FBD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24ECBB-5F41-41DE-A867-3290D0583F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1D0152-F8D1-4F9B-B79E-CBD4C0A1F6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4654EE-7031-48D9-9E08-D7B5A028D7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F5233B-A5AE-4AA8-AE6C-5ABFDC801D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9FAE28-1052-44B5-A555-375A9EBF8A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1C8174-8B91-4582-B7C2-945EDF68390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193560" y="23180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247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1600200" y="71784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971800" y="457200"/>
            <a:ext cx="56653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Display image using PIL library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39640" y="1471680"/>
            <a:ext cx="9143640" cy="4628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Step1: Import PIL Library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Step2: Read an image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Step3: Show an image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Display image using other than PIL library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5008</TotalTime>
  <Application>LibreOffice/7.3.7.2$Linux_X86_64 LibreOffice_project/30$Build-2</Application>
  <AppVersion>15.0000</AppVersion>
  <Words>38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2023-10-06T22:15:27Z</dcterms:modified>
  <cp:revision>219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