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93D2C4-FF26-483B-9FAB-B0A646E9C6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51A477-4ABA-42F4-948D-37B6FD8425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B7AED0-EF90-498D-91FA-1D7BBC1BC2F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51B921-652C-40AF-9F70-74DC1964D94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002A21-6D85-4DE1-ABE3-988E1123E4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DAD3D7-8FA4-4343-90AF-459E886668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91B64F-B88A-4659-A3C1-6D3A75F953E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EB6164-7B5A-43B9-84A6-BD7E04B48C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5BA39D-2844-49C3-821D-9066B8A009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F5E692-B4C3-4C8B-95E9-66A766B067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D63210-7762-4236-BFB8-28D8DE9742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7D3240-EE48-4AE3-9C2D-7AFC28383C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24A2AA-FE28-45D9-8788-DFAA9882111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610308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160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Pandas program to find transpose of array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384920" y="1389960"/>
            <a:ext cx="9143640" cy="4451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a numpy module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a 2 Dimensional array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Find transpose of array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transpose of array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Pandas program to compare two Numpy array.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4518</TotalTime>
  <Application>LibreOffice/7.3.7.2$Linux_X86_64 LibreOffice_project/30$Build-2</Application>
  <AppVersion>15.0000</AppVersion>
  <Words>59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2023-08-04T23:58:17Z</dcterms:modified>
  <cp:revision>171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