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44DB7D-5696-47E4-8299-BEAF047BB6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0C7063-04D2-45D2-AAC8-BAB66AE328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007AD3-EA98-48BC-B399-FC5A5B8936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0D3085-27C4-4D63-B36C-6161532121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45BF28-59A7-43E7-86EF-7C962612C3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D66DDE-3CA0-48CE-8A89-ACB73EEC5B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FDA81A-6450-498B-9ADB-6FCD8F63C7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8E4846-3224-4D1F-B731-D0389F397B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83505D-AD83-408B-A81C-D09EE78BD9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5954EE-E907-4B5D-B426-99E5C960C8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BC39B8-FD4D-46A6-B4CB-824674FE9B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EF677B-411A-4510-A9A8-EC8EAF19E3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976FED-48C0-4326-9C9D-47BD3BC060A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Update Specific Key In A Dictionary.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430640"/>
            <a:ext cx="9143640" cy="476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dictionary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key which want to update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Get new key from user to replace old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updated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Find Total Length Of Values And Keys In a Dictionary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</TotalTime>
  <Application>LibreOffice/7.3.7.2$Linux_X86_64 LibreOffice_project/30$Build-2</Application>
  <AppVersion>15.0000</AppVersion>
  <Words>73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2023-07-07T23:35:28Z</dcterms:modified>
  <cp:revision>175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