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7895A-CE14-4911-BB35-87F48E60A8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45C6E-58B5-45DD-BA6F-5D123E5CE6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15573E-E5C7-4F59-917F-C6F398E4C8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81A69-3561-4259-B7EA-A35BBE3BCD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C0C74C-B17A-4173-AA33-3ADA42EDA5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E35ECC-5690-4837-8E5B-B5245FD4E6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D2DEE1-25EF-4F7B-B1A5-1C07FD79A4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1BCD69-8141-48BE-A06E-A5DBE2F83F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1B826A-B7FB-4C66-B2B4-41F0A24C16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A813A6-B570-4E2D-91D1-DCD1BF2A3F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6D8367-E1E7-4085-A251-B019C0B204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612B15-EA1F-44A0-A8E8-9C63816F00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68BB4C-853F-42FD-9214-70770A13EB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104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Temperature In Fahrenheit, To Convert Into Centigrade And Kelvin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379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Temperature In Fahrenheit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Convert To Celsius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Convert To Kelvin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Temperature In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Centigrade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, To Convert Into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Fahrenheit And Kelvin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Application>LibreOffice/7.3.7.2$Linux_X86_64 LibreOffice_project/30$Build-2</Application>
  <AppVersion>15.0000</AppVersion>
  <Words>70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2023-06-21T23:55:50Z</dcterms:modified>
  <cp:revision>156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