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18A51A-F03C-4C16-B454-CAC3159EAC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204A0-6E80-437A-A962-354CBDF0CB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D3FF11-443D-4C83-BAC9-596810E375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6C6BFE-E05B-4155-A12D-62DD5A95DF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6F2A7-CF20-4595-875F-B03FFE644B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8057A-4A4B-4C55-AF49-BCAA130F00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1F51C2-A2C4-461B-91C8-20703A2808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485980-8151-4EC9-B93A-615DE750E2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90C5B8-9219-48B7-AF4C-212B0CFD6D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8BAF36-A4F3-4D8F-A725-D2F792A6BA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8BBDF-75A4-4294-8946-6112149761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6ED65-50AA-47C3-B948-8C2E22A971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D0C96D-6054-43E2-8E7B-A5BD72CB17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216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002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628128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word from user that not contain any vowel char. That specific word should be save into a file.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word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Check whether it contain any vowel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If it did not contain vowel char then store into a text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if contain, then display that word and not save into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list from existed list which display item without start and end char.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Application>LibreOffice/7.3.7.2$Linux_X86_64 LibreOffice_project/30$Build-2</Application>
  <AppVersion>15.0000</AppVersion>
  <Words>104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2023-11-01T09:44:49Z</dcterms:modified>
  <cp:revision>197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