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8E71650-0149-454E-BFFD-115774DD70F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370A49B-64CB-4A2D-9080-14D260025F3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1C1F5B7-7EA0-4355-88AA-B38DB24847E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EE2C17D-C8FF-40AE-B91C-D8F152F82FB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F0C7CF4-E93E-4CAF-8F9A-F8025E140CB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E5FE47F-79F1-443D-8430-E611133E51C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50B6EF2-FA4D-4AFD-AD21-D5A633113AC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1BB9049-EE81-4701-AB9F-0591EA648D4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04CE93F-C67D-400D-ACEC-58400F7A462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713A5DA-1F7C-41BA-AEF0-489143329FE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1F7D9F3-3660-41FE-8D6E-0D3ED533665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82D17C4-E9DB-4054-BAD5-6ED83A193E6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D41313C-F0DA-43C5-A632-3FE2B29B7E7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1669320" y="274788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3600" spc="-1" strike="noStrike">
                <a:solidFill>
                  <a:srgbClr val="002060"/>
                </a:solidFill>
                <a:latin typeface="Aharoni"/>
              </a:rPr>
              <a:t>Number</a:t>
            </a: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 202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995760" y="126648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Intermediate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3319920" y="731520"/>
            <a:ext cx="5317200" cy="9140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6388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Python Program to create a list on run time, display list element, and also find max and min item from list of integers using OOP.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53320" y="1444320"/>
            <a:ext cx="9143640" cy="4655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9000"/>
          </a:bodyPr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Create a Class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Create a method to create a list of 5 integer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Create a method to display list element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Create a method to find max and min value from list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Step5: Create objects for all methods to run code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Step6: See the result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1" dur="500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56924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Python Program to create a list on run time, display list element, and also find max and min item from list of integers using Procedural Programming.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3" dur="indefinite" restart="never" nodeType="tmRoot">
          <p:childTnLst>
            <p:seq>
              <p:cTn id="84" dur="indefinite" nodeType="mainSeq">
                <p:childTnLst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5114</TotalTime>
  <Application>LibreOffice/7.3.7.2$Linux_X86_64 LibreOffice_project/30$Build-2</Application>
  <AppVersion>15.0000</AppVersion>
  <Words>126</Words>
  <Paragraphs>14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2023-08-26T00:12:02Z</dcterms:modified>
  <cp:revision>173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