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F00B4-6E90-464E-AB4F-AF5B14F2FB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CCC24-620D-4E6D-80DE-FF7D38E790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0A9DC9-E560-487F-9760-7521432453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7DBAC-5C3F-4495-B5DC-5E50F4C569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118903-96F7-40C7-8A6B-4514040AD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A8F2F6-5FD2-48CF-BDE7-DFD72247A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98C71C-A959-460F-A7F9-577AE181B2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244A8E-24FF-46DE-9C8B-5C17B579A8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BDF6F0-01F6-479D-9D3A-07B11CA767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2D6C41-9319-4A44-AE7D-81D6643E6F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7EA2A6-4D4B-44F1-BE21-576CED0F9F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60FCA-19E6-4DB8-9901-6B2BA64B5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4637E-3E35-4B93-8F91-539F1B1A29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226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574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Generate OTP On User Request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26400"/>
            <a:ext cx="9143640" cy="477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Ask to user, whether user want to generate a OTP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length of OTP generated sequence of characters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Then generate a sequence of character containing alphanumeric character as OTP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OTP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53320" y="1526400"/>
            <a:ext cx="9143640" cy="477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import string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import random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N = 4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res = ''.join(random.choices(string.digits, k=N))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print("The generated random string : " + str(res))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51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Generate OTP On User Request And Send Code To Mobile Number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</TotalTime>
  <Application>LibreOffice/7.3.7.2$Linux_X86_64 LibreOffice_project/30$Build-2</Application>
  <AppVersion>15.0000</AppVersion>
  <Words>108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2023-09-14T23:56:47Z</dcterms:modified>
  <cp:revision>228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