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CB8A8B-0966-4446-B779-9D478C0461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0014E8-4935-49DB-BB2F-F77AC67ED8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C5F9F4-993F-43EC-AEBB-7DD47CA3BB0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677C80-9CE7-467B-845E-01EF3574797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1C1C16-487A-4790-BCB2-2C5D75C308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A2B0E8-8D79-4D63-B6A2-62DC46CFF3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C10D31-A56E-4CCE-A208-142FA05BD1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46CE4A-674F-419A-94C4-3ED15A3309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2E67B2-D19E-407F-9692-349159B715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35F39F-C362-4D41-BD30-C9E03D8119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1EC56B-4EC8-4D09-AA28-9417C035F6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31BA79-F0F1-4235-AF30-72096D4B1A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CF057B-D9E2-4912-A868-279CDF40CF4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3657600" y="2546640"/>
            <a:ext cx="5035680" cy="111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  <a:ea typeface="DejaVu Sans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  <a:ea typeface="DejaVu Sans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  <a:ea typeface="DejaVu Sans"/>
              </a:rPr>
              <a:t>228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1600200" y="914400"/>
            <a:ext cx="6382440" cy="111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  <a:ea typeface="DejaVu Sans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400" cy="1638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514600" y="457200"/>
            <a:ext cx="6122160" cy="1188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  <a:ea typeface="DejaVu Sans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99520"/>
            <a:ext cx="11477160" cy="13748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Write A Python Program to Generate a Strong Password, Length should be provided from user.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520" cy="818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path path="circle">
              <a:fillToRect l="50000" t="50000" r="50000" b="50000"/>
            </a:path>
          </a:gradFill>
          <a:ln>
            <a:solidFill>
              <a:srgbClr val="70ad47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  <a:ea typeface="DejaVu Sans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39640" y="1444320"/>
            <a:ext cx="9143280" cy="484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Get a Length of password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Generate a Password having user choice length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Display Password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4122720" y="409680"/>
            <a:ext cx="3377520" cy="818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path path="circle">
              <a:fillToRect l="50000" t="50000" r="50000" b="50000"/>
            </a:path>
          </a:gradFill>
          <a:ln>
            <a:solidFill>
              <a:srgbClr val="70ad47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  <a:ea typeface="DejaVu Sans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439640" y="1444320"/>
            <a:ext cx="9143280" cy="484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import string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import random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N = 10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res = ''.join(random.choices(string.ascii_uppercase + string.ascii_lowercase + string.punctuation + string.digits, k=N))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print("The generated random string : " + str(res))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3"/>
          <p:cNvSpPr/>
          <p:nvPr/>
        </p:nvSpPr>
        <p:spPr>
          <a:xfrm>
            <a:off x="2391480" y="576720"/>
            <a:ext cx="6315840" cy="130752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  <a:ea typeface="DejaVu Sans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51" name="Rounded Rectangle 4"/>
          <p:cNvSpPr/>
          <p:nvPr/>
        </p:nvSpPr>
        <p:spPr>
          <a:xfrm>
            <a:off x="1083240" y="3016080"/>
            <a:ext cx="10243800" cy="120960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  <a:ea typeface="DejaVu Sans"/>
              </a:rPr>
              <a:t>Write A Python Program to Generate a Strong Password, Length should be provided from user </a:t>
            </a:r>
            <a:r>
              <a:rPr b="1" lang="en-US" sz="2400" spc="-1" strike="noStrike">
                <a:solidFill>
                  <a:srgbClr val="002060"/>
                </a:solidFill>
                <a:latin typeface="Calibri"/>
                <a:ea typeface="DejaVu Sans"/>
              </a:rPr>
              <a:t>on Web.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4" dur="indefinite" restart="never" nodeType="tmRoot">
          <p:childTnLst>
            <p:seq>
              <p:cTn id="105" dur="indefinite" nodeType="mainSeq">
                <p:childTnLst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4868</TotalTime>
  <Application>LibreOffice/7.3.7.2$Linux_X86_64 LibreOffice_project/30$Build-2</Application>
  <AppVersion>15.0000</AppVersion>
  <Words>103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2023-09-15T20:15:32Z</dcterms:modified>
  <cp:revision>243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