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4B7851-DF04-4199-9440-6230D27E4B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F4BBF8-7F93-4447-A357-B7D8CACF3B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193A9C-AFD8-4844-B0A6-7430D2AA322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CDD565-36A9-4E6F-B28C-6838E806F41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2A0218-052A-4A35-8C89-E1FEA56615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F6C00E-F7DD-4649-B91E-2414A70AE1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ACA699-1540-43A2-B513-421F091626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D71364-E735-46DD-9313-FFDE61F8A5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991371-4F77-42CC-850F-1F90F8F7B5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B8DB15-3545-48AF-AD5F-621913F9FC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C36F16-0E41-483F-B63E-C97621825A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7136AF-8DE5-4535-9996-FAEE6296F8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218F66-62BA-4C59-8F6A-012C3E5AF0E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7888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147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Python Program to make use of isidentifier method with string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34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Get a identifier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Check that identifier as user entered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Whether it is valid or not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On the basis of valid / invalid display meaningful message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Python Program to make use of isidigit method with string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4271</TotalTime>
  <Application>LibreOffice/7.3.7.2$Linux_X86_64 LibreOffice_project/30$Build-2</Application>
  <AppVersion>15.0000</AppVersion>
  <Words>68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2023-07-30T23:33:54Z</dcterms:modified>
  <cp:revision>164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